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3" r:id="rId4"/>
    <p:sldId id="260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C"/>
    <a:srgbClr val="E8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CA350-EE0F-47A4-8027-241602DEEC62}" type="doc">
      <dgm:prSet loTypeId="urn:microsoft.com/office/officeart/2005/8/layout/process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01655F2-8782-4511-A903-A7428AFED0F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1 сентября в 1 классе очень волнительный день как для детей, так и для родителей.</a:t>
          </a:r>
          <a:endParaRPr lang="ru-RU" dirty="0"/>
        </a:p>
      </dgm:t>
    </dgm:pt>
    <dgm:pt modelId="{6094D99C-0CD8-4333-A7F6-7EBA568D6EAA}" type="parTrans" cxnId="{C4D877C3-DA75-44DB-B382-FC8972252B00}">
      <dgm:prSet/>
      <dgm:spPr/>
      <dgm:t>
        <a:bodyPr/>
        <a:lstStyle/>
        <a:p>
          <a:endParaRPr lang="ru-RU"/>
        </a:p>
      </dgm:t>
    </dgm:pt>
    <dgm:pt modelId="{333B81F0-E1E1-4A4F-A3E9-C51480BACB7B}" type="sibTrans" cxnId="{C4D877C3-DA75-44DB-B382-FC8972252B00}">
      <dgm:prSet/>
      <dgm:spPr/>
      <dgm:t>
        <a:bodyPr/>
        <a:lstStyle/>
        <a:p>
          <a:endParaRPr lang="ru-RU"/>
        </a:p>
      </dgm:t>
    </dgm:pt>
    <dgm:pt modelId="{473A38F1-15C7-4735-9BF7-7F5D38CC8CA5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Поэтому я решила провести первый классный час до начала учебного года.</a:t>
          </a:r>
          <a:endParaRPr lang="ru-RU" dirty="0"/>
        </a:p>
      </dgm:t>
    </dgm:pt>
    <dgm:pt modelId="{C1778A5C-F6CC-4AEA-BA46-3C135CF34FB2}" type="parTrans" cxnId="{95379B5D-4CA3-4582-AA86-99C4E336C80F}">
      <dgm:prSet/>
      <dgm:spPr/>
      <dgm:t>
        <a:bodyPr/>
        <a:lstStyle/>
        <a:p>
          <a:endParaRPr lang="ru-RU"/>
        </a:p>
      </dgm:t>
    </dgm:pt>
    <dgm:pt modelId="{694994FF-D6A2-4C03-BE30-72F76370376C}" type="sibTrans" cxnId="{95379B5D-4CA3-4582-AA86-99C4E336C80F}">
      <dgm:prSet/>
      <dgm:spPr/>
      <dgm:t>
        <a:bodyPr/>
        <a:lstStyle/>
        <a:p>
          <a:endParaRPr lang="ru-RU"/>
        </a:p>
      </dgm:t>
    </dgm:pt>
    <dgm:pt modelId="{46171AD8-3DAB-4C05-9764-DA502D51EA6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Цель классного часа:</a:t>
          </a:r>
          <a:endParaRPr lang="ru-RU" dirty="0" smtClean="0">
            <a:solidFill>
              <a:schemeClr val="bg1"/>
            </a:solidFill>
          </a:endParaRPr>
        </a:p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Знакомство детей и родителей в неформальной обстановке, формирование сплоченного коллектива класса.</a:t>
          </a:r>
          <a:endParaRPr lang="ru-RU" dirty="0"/>
        </a:p>
      </dgm:t>
    </dgm:pt>
    <dgm:pt modelId="{7BD81B7B-C6A4-49F1-A342-9DAFB88F4E74}" type="parTrans" cxnId="{FFF19CF9-8CB3-45D7-ADF2-79994712B352}">
      <dgm:prSet/>
      <dgm:spPr/>
      <dgm:t>
        <a:bodyPr/>
        <a:lstStyle/>
        <a:p>
          <a:endParaRPr lang="ru-RU"/>
        </a:p>
      </dgm:t>
    </dgm:pt>
    <dgm:pt modelId="{07649C6D-4A1F-4107-9657-E51E6343FC01}" type="sibTrans" cxnId="{FFF19CF9-8CB3-45D7-ADF2-79994712B352}">
      <dgm:prSet/>
      <dgm:spPr/>
      <dgm:t>
        <a:bodyPr/>
        <a:lstStyle/>
        <a:p>
          <a:endParaRPr lang="ru-RU"/>
        </a:p>
      </dgm:t>
    </dgm:pt>
    <dgm:pt modelId="{2D40DDAA-6140-494E-A3CA-4C6168B8BFA3}" type="pres">
      <dgm:prSet presAssocID="{A52CA350-EE0F-47A4-8027-241602DEEC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2D193-C1BB-44F4-A42F-D1BFA41DE902}" type="pres">
      <dgm:prSet presAssocID="{46171AD8-3DAB-4C05-9764-DA502D51EA64}" presName="boxAndChildren" presStyleCnt="0"/>
      <dgm:spPr/>
    </dgm:pt>
    <dgm:pt modelId="{61A735D5-DCCA-4998-AA2C-5E8B91A21693}" type="pres">
      <dgm:prSet presAssocID="{46171AD8-3DAB-4C05-9764-DA502D51EA64}" presName="parentTextBox" presStyleLbl="node1" presStyleIdx="0" presStyleCnt="3"/>
      <dgm:spPr/>
      <dgm:t>
        <a:bodyPr/>
        <a:lstStyle/>
        <a:p>
          <a:endParaRPr lang="ru-RU"/>
        </a:p>
      </dgm:t>
    </dgm:pt>
    <dgm:pt modelId="{394AC0BA-3050-47FD-AA79-F19F8D9795CB}" type="pres">
      <dgm:prSet presAssocID="{694994FF-D6A2-4C03-BE30-72F76370376C}" presName="sp" presStyleCnt="0"/>
      <dgm:spPr/>
    </dgm:pt>
    <dgm:pt modelId="{EA1D535D-B611-46E7-ADA7-97FC0929099D}" type="pres">
      <dgm:prSet presAssocID="{473A38F1-15C7-4735-9BF7-7F5D38CC8CA5}" presName="arrowAndChildren" presStyleCnt="0"/>
      <dgm:spPr/>
    </dgm:pt>
    <dgm:pt modelId="{C92D4F23-A762-4747-9A65-307F1B5ABD9C}" type="pres">
      <dgm:prSet presAssocID="{473A38F1-15C7-4735-9BF7-7F5D38CC8CA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199C8F2-2BEB-4260-A91A-CE798EBFA493}" type="pres">
      <dgm:prSet presAssocID="{333B81F0-E1E1-4A4F-A3E9-C51480BACB7B}" presName="sp" presStyleCnt="0"/>
      <dgm:spPr/>
    </dgm:pt>
    <dgm:pt modelId="{8AE3B91C-3FE5-4072-9FBF-7048EEEB5E3F}" type="pres">
      <dgm:prSet presAssocID="{E01655F2-8782-4511-A903-A7428AFED0FF}" presName="arrowAndChildren" presStyleCnt="0"/>
      <dgm:spPr/>
    </dgm:pt>
    <dgm:pt modelId="{33BC1E76-7436-4BC8-92EB-257BCA5D96C2}" type="pres">
      <dgm:prSet presAssocID="{E01655F2-8782-4511-A903-A7428AFED0FF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9C75432-C7E0-41B1-8CCD-F8E89C82A3A9}" type="presOf" srcId="{473A38F1-15C7-4735-9BF7-7F5D38CC8CA5}" destId="{C92D4F23-A762-4747-9A65-307F1B5ABD9C}" srcOrd="0" destOrd="0" presId="urn:microsoft.com/office/officeart/2005/8/layout/process4"/>
    <dgm:cxn modelId="{95379B5D-4CA3-4582-AA86-99C4E336C80F}" srcId="{A52CA350-EE0F-47A4-8027-241602DEEC62}" destId="{473A38F1-15C7-4735-9BF7-7F5D38CC8CA5}" srcOrd="1" destOrd="0" parTransId="{C1778A5C-F6CC-4AEA-BA46-3C135CF34FB2}" sibTransId="{694994FF-D6A2-4C03-BE30-72F76370376C}"/>
    <dgm:cxn modelId="{64AA80DD-39A6-406A-B907-68CEE960D590}" type="presOf" srcId="{E01655F2-8782-4511-A903-A7428AFED0FF}" destId="{33BC1E76-7436-4BC8-92EB-257BCA5D96C2}" srcOrd="0" destOrd="0" presId="urn:microsoft.com/office/officeart/2005/8/layout/process4"/>
    <dgm:cxn modelId="{FFF19CF9-8CB3-45D7-ADF2-79994712B352}" srcId="{A52CA350-EE0F-47A4-8027-241602DEEC62}" destId="{46171AD8-3DAB-4C05-9764-DA502D51EA64}" srcOrd="2" destOrd="0" parTransId="{7BD81B7B-C6A4-49F1-A342-9DAFB88F4E74}" sibTransId="{07649C6D-4A1F-4107-9657-E51E6343FC01}"/>
    <dgm:cxn modelId="{2A5DF356-71CF-4FBC-A5C4-489D60819B2C}" type="presOf" srcId="{A52CA350-EE0F-47A4-8027-241602DEEC62}" destId="{2D40DDAA-6140-494E-A3CA-4C6168B8BFA3}" srcOrd="0" destOrd="0" presId="urn:microsoft.com/office/officeart/2005/8/layout/process4"/>
    <dgm:cxn modelId="{C4D877C3-DA75-44DB-B382-FC8972252B00}" srcId="{A52CA350-EE0F-47A4-8027-241602DEEC62}" destId="{E01655F2-8782-4511-A903-A7428AFED0FF}" srcOrd="0" destOrd="0" parTransId="{6094D99C-0CD8-4333-A7F6-7EBA568D6EAA}" sibTransId="{333B81F0-E1E1-4A4F-A3E9-C51480BACB7B}"/>
    <dgm:cxn modelId="{9C67E6DA-1972-4A0E-9175-F21B206FB858}" type="presOf" srcId="{46171AD8-3DAB-4C05-9764-DA502D51EA64}" destId="{61A735D5-DCCA-4998-AA2C-5E8B91A21693}" srcOrd="0" destOrd="0" presId="urn:microsoft.com/office/officeart/2005/8/layout/process4"/>
    <dgm:cxn modelId="{B5B0719A-0C5A-40E0-BCF3-CA0260ED74F1}" type="presParOf" srcId="{2D40DDAA-6140-494E-A3CA-4C6168B8BFA3}" destId="{0DA2D193-C1BB-44F4-A42F-D1BFA41DE902}" srcOrd="0" destOrd="0" presId="urn:microsoft.com/office/officeart/2005/8/layout/process4"/>
    <dgm:cxn modelId="{F554320E-F8A2-4F32-857F-C9E6420627F3}" type="presParOf" srcId="{0DA2D193-C1BB-44F4-A42F-D1BFA41DE902}" destId="{61A735D5-DCCA-4998-AA2C-5E8B91A21693}" srcOrd="0" destOrd="0" presId="urn:microsoft.com/office/officeart/2005/8/layout/process4"/>
    <dgm:cxn modelId="{C3FBDE96-589F-48BD-A58F-EB916358106C}" type="presParOf" srcId="{2D40DDAA-6140-494E-A3CA-4C6168B8BFA3}" destId="{394AC0BA-3050-47FD-AA79-F19F8D9795CB}" srcOrd="1" destOrd="0" presId="urn:microsoft.com/office/officeart/2005/8/layout/process4"/>
    <dgm:cxn modelId="{EC595139-8F10-4331-938E-FC8FB0E0EAE4}" type="presParOf" srcId="{2D40DDAA-6140-494E-A3CA-4C6168B8BFA3}" destId="{EA1D535D-B611-46E7-ADA7-97FC0929099D}" srcOrd="2" destOrd="0" presId="urn:microsoft.com/office/officeart/2005/8/layout/process4"/>
    <dgm:cxn modelId="{DE0CE958-1D27-4D79-814B-B24122A548F5}" type="presParOf" srcId="{EA1D535D-B611-46E7-ADA7-97FC0929099D}" destId="{C92D4F23-A762-4747-9A65-307F1B5ABD9C}" srcOrd="0" destOrd="0" presId="urn:microsoft.com/office/officeart/2005/8/layout/process4"/>
    <dgm:cxn modelId="{28DF4593-6887-4A5C-9F3C-C17A426CC895}" type="presParOf" srcId="{2D40DDAA-6140-494E-A3CA-4C6168B8BFA3}" destId="{E199C8F2-2BEB-4260-A91A-CE798EBFA493}" srcOrd="3" destOrd="0" presId="urn:microsoft.com/office/officeart/2005/8/layout/process4"/>
    <dgm:cxn modelId="{71663B08-7AC2-4AB3-A6B9-92FF7519A3CA}" type="presParOf" srcId="{2D40DDAA-6140-494E-A3CA-4C6168B8BFA3}" destId="{8AE3B91C-3FE5-4072-9FBF-7048EEEB5E3F}" srcOrd="4" destOrd="0" presId="urn:microsoft.com/office/officeart/2005/8/layout/process4"/>
    <dgm:cxn modelId="{F3C03E51-6BAE-4B92-BADB-7999BFD14AE5}" type="presParOf" srcId="{8AE3B91C-3FE5-4072-9FBF-7048EEEB5E3F}" destId="{33BC1E76-7436-4BC8-92EB-257BCA5D96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735D5-DCCA-4998-AA2C-5E8B91A21693}">
      <dsp:nvSpPr>
        <dsp:cNvPr id="0" name=""/>
        <dsp:cNvSpPr/>
      </dsp:nvSpPr>
      <dsp:spPr>
        <a:xfrm>
          <a:off x="0" y="4029300"/>
          <a:ext cx="7059547" cy="13225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Цель классного часа:</a:t>
          </a:r>
          <a:endParaRPr lang="ru-RU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Знакомство детей и родителей в неформальной обстановке, формирование сплоченного коллектива класса.</a:t>
          </a:r>
          <a:endParaRPr lang="ru-RU" sz="2000" kern="1200" dirty="0"/>
        </a:p>
      </dsp:txBody>
      <dsp:txXfrm>
        <a:off x="0" y="4029300"/>
        <a:ext cx="7059547" cy="1322506"/>
      </dsp:txXfrm>
    </dsp:sp>
    <dsp:sp modelId="{C92D4F23-A762-4747-9A65-307F1B5ABD9C}">
      <dsp:nvSpPr>
        <dsp:cNvPr id="0" name=""/>
        <dsp:cNvSpPr/>
      </dsp:nvSpPr>
      <dsp:spPr>
        <a:xfrm rot="10800000">
          <a:off x="0" y="2015123"/>
          <a:ext cx="7059547" cy="2034014"/>
        </a:xfrm>
        <a:prstGeom prst="upArrowCallou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Поэтому я решила провести первый классный час до начала учебного года.</a:t>
          </a:r>
          <a:endParaRPr lang="ru-RU" sz="2000" kern="1200" dirty="0"/>
        </a:p>
      </dsp:txBody>
      <dsp:txXfrm rot="10800000">
        <a:off x="0" y="2015123"/>
        <a:ext cx="7059547" cy="1321641"/>
      </dsp:txXfrm>
    </dsp:sp>
    <dsp:sp modelId="{33BC1E76-7436-4BC8-92EB-257BCA5D96C2}">
      <dsp:nvSpPr>
        <dsp:cNvPr id="0" name=""/>
        <dsp:cNvSpPr/>
      </dsp:nvSpPr>
      <dsp:spPr>
        <a:xfrm rot="10800000">
          <a:off x="0" y="946"/>
          <a:ext cx="7059547" cy="2034014"/>
        </a:xfrm>
        <a:prstGeom prst="upArrowCallou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1 сентября в 1 классе очень волнительный день как для детей, так и для родителей.</a:t>
          </a:r>
          <a:endParaRPr lang="ru-RU" sz="2000" kern="1200" dirty="0"/>
        </a:p>
      </dsp:txBody>
      <dsp:txXfrm rot="10800000">
        <a:off x="0" y="946"/>
        <a:ext cx="7059547" cy="1321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7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28AC-5B50-4F73-A6F8-55A7B74136BB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C04E-3AFE-441A-9947-E9DAC035BC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674" y="52776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  <a:t>Классный час</a:t>
            </a:r>
            <a:br>
              <a:rPr lang="ru-RU" sz="66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</a:br>
            <a:r>
              <a:rPr lang="ru-RU" sz="66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  <a:t>«День Дружбы»</a:t>
            </a:r>
            <a:endParaRPr lang="en-US" sz="6600" b="1" dirty="0">
              <a:solidFill>
                <a:srgbClr val="0076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66" y="3558428"/>
            <a:ext cx="9144000" cy="165576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500" dirty="0">
                <a:solidFill>
                  <a:schemeClr val="tx2">
                    <a:lumMod val="50000"/>
                  </a:schemeClr>
                </a:solidFill>
              </a:rPr>
              <a:t>Вилесова Валентина Сергеевна,</a:t>
            </a:r>
          </a:p>
          <a:p>
            <a:pPr algn="l">
              <a:lnSpc>
                <a:spcPct val="12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учитель начальных классов</a:t>
            </a:r>
          </a:p>
          <a:p>
            <a:pPr algn="l">
              <a:lnSpc>
                <a:spcPct val="12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МАОУ «Гимназия №1» г. Пермь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8.userapi.com/impf/c638216/v638216318/5362a/0hlJ9qg4tu8.jpg?size=1440x2160&amp;quality=96&amp;sign=db867ecd58996b9465c8719f522b64a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6" y="492368"/>
            <a:ext cx="4110893" cy="61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9531" y="507666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0070C0"/>
                </a:solidFill>
              </a:rPr>
              <a:t>Вилесова Валентина </a:t>
            </a:r>
            <a:r>
              <a:rPr lang="ru-RU" sz="2400" dirty="0" smtClean="0">
                <a:solidFill>
                  <a:srgbClr val="0070C0"/>
                </a:solidFill>
              </a:rPr>
              <a:t>Сергеевна,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38 лет, классный руководитель 1 В МАОУ «Гимназия №1» г. Пермь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9531" y="1960328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Кредо: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Зорко одно лишь сердце.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Самого главного глазами не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увидишь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algn="r">
              <a:lnSpc>
                <a:spcPct val="120000"/>
              </a:lnSpc>
            </a:pPr>
            <a:r>
              <a:rPr lang="ru-RU" sz="2400" dirty="0"/>
              <a:t>Антуан де Сент-Экзюпери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4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62127425"/>
              </p:ext>
            </p:extLst>
          </p:nvPr>
        </p:nvGraphicFramePr>
        <p:xfrm>
          <a:off x="337715" y="309492"/>
          <a:ext cx="7059547" cy="5352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42" y="239810"/>
            <a:ext cx="7886700" cy="65478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  <a:t>«День дружбы» 2017 г.</a:t>
            </a:r>
            <a:endParaRPr lang="ru-RU" sz="2500" b="1" dirty="0">
              <a:solidFill>
                <a:srgbClr val="0076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un9-42.userapi.com/impf/c841024/v841024300/1d720/5FTQ8eVgNxc.jpg?size=1557x2160&amp;quality=96&amp;sign=102ba68b470ade211ceac1154d5d911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44" y="897957"/>
            <a:ext cx="1987167" cy="27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8.userapi.com/impf/c841024/v841024300/1d734/caEhizHO610.jpg?size=2560x1850&amp;quality=96&amp;sign=e27c70bd0b344431e2e25fea223ed50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1" y="567201"/>
            <a:ext cx="4730156" cy="34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7.userapi.com/impf/c841024/v841024300/1d84c/Ivd3CtYt2nQ.jpg?size=2560x1851&amp;quality=96&amp;sign=16d08add37e72300c17ec591525e05a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0" y="3985478"/>
            <a:ext cx="3550236" cy="25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49.userapi.com/impf/c841024/v841024300/1d7fc/2BcFZhz2mLA.jpg?size=2560x1849&amp;quality=96&amp;sign=8b4c7b7fe31467bc70caae38370869f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84" y="4226362"/>
            <a:ext cx="3220564" cy="23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3612" y="351689"/>
            <a:ext cx="4171162" cy="1383326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  <a:t>А затем это стало традицией… </a:t>
            </a:r>
            <a:br>
              <a:rPr lang="ru-RU" sz="25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5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  <a:t>2018 г. 2 класс</a:t>
            </a:r>
            <a:endParaRPr lang="ru-RU" sz="2500" b="1" dirty="0">
              <a:solidFill>
                <a:srgbClr val="0076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un9-79.userapi.com/impf/c849136/v849136220/6b082/T8iYQkk_wYA.jpg?size=2560x1707&amp;quality=96&amp;sign=6e37f4c4c0dfe0da04377641c0b37fa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" y="351689"/>
            <a:ext cx="4309602" cy="29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56.userapi.com/impf/c850532/v850532363/2d24e/4E9WT6zqFb4.jpg?size=2560x1707&amp;quality=96&amp;sign=24727e2494c2bea7a1396feddceb985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46" y="2035718"/>
            <a:ext cx="4246928" cy="289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76684" y="3024550"/>
            <a:ext cx="4171162" cy="1383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5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  <a:t>3 класс 2019 г.</a:t>
            </a:r>
            <a:endParaRPr lang="ru-RU" sz="2500" b="1" dirty="0">
              <a:solidFill>
                <a:srgbClr val="0076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s://sun9-10.userapi.com/impf/c856124/v856124992/f36d0/7u0Y2B4g0e4.jpg?size=1322x746&amp;quality=96&amp;sign=51739e4e19b5ee81f0d4e82814aa26e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" y="3974121"/>
            <a:ext cx="4309602" cy="26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507658" y="5076083"/>
            <a:ext cx="4171162" cy="1383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  <a:t>2020 г. 4 клас</a:t>
            </a:r>
            <a:r>
              <a:rPr lang="ru-RU" sz="2500" b="1" dirty="0">
                <a:solidFill>
                  <a:srgbClr val="0076BC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409684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124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Классный час «День Дружбы»</vt:lpstr>
      <vt:lpstr>Презентация PowerPoint</vt:lpstr>
      <vt:lpstr>Презентация PowerPoint</vt:lpstr>
      <vt:lpstr>«День дружбы» 2017 г.</vt:lpstr>
      <vt:lpstr>А затем это стало традицией…   2018 г. 2 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ПК</cp:lastModifiedBy>
  <cp:revision>31</cp:revision>
  <dcterms:created xsi:type="dcterms:W3CDTF">2020-05-19T06:31:28Z</dcterms:created>
  <dcterms:modified xsi:type="dcterms:W3CDTF">2021-10-14T17:56:23Z</dcterms:modified>
</cp:coreProperties>
</file>